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Google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oogleSans-bold.fntdata"/><Relationship Id="rId12" Type="http://schemas.openxmlformats.org/officeDocument/2006/relationships/font" Target="fonts/Google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ogleSans-boldItalic.fntdata"/><Relationship Id="rId14" Type="http://schemas.openxmlformats.org/officeDocument/2006/relationships/font" Target="fonts/Google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7ce44a33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d7ce44a33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7ce44a337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7ce44a337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7ce44a337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7ce44a337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7ce44a337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7ce44a337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ce44a337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7ce44a337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87250" y="254450"/>
            <a:ext cx="7568400" cy="18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latin typeface="Google Sans"/>
                <a:ea typeface="Google Sans"/>
                <a:cs typeface="Google Sans"/>
                <a:sym typeface="Google Sans"/>
              </a:rPr>
              <a:t>   </a:t>
            </a:r>
            <a:r>
              <a:rPr b="1" lang="en" sz="3800">
                <a:solidFill>
                  <a:srgbClr val="1155CC"/>
                </a:solidFill>
                <a:latin typeface="Google Sans"/>
                <a:ea typeface="Google Sans"/>
                <a:cs typeface="Google Sans"/>
                <a:sym typeface="Google Sans"/>
              </a:rPr>
              <a:t>CodeNyx</a:t>
            </a:r>
            <a:r>
              <a:rPr b="1" lang="en" sz="3800">
                <a:latin typeface="Google Sans"/>
                <a:ea typeface="Google Sans"/>
                <a:cs typeface="Google Sans"/>
                <a:sym typeface="Google Sans"/>
              </a:rPr>
              <a:t>  </a:t>
            </a:r>
            <a:r>
              <a:rPr b="1" lang="en" sz="3800">
                <a:solidFill>
                  <a:srgbClr val="D79718"/>
                </a:solidFill>
                <a:latin typeface="Google Sans"/>
                <a:ea typeface="Google Sans"/>
                <a:cs typeface="Google Sans"/>
                <a:sym typeface="Google Sans"/>
              </a:rPr>
              <a:t>36 Hour</a:t>
            </a:r>
            <a:r>
              <a:rPr b="1" lang="en" sz="38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lang="en" sz="3800">
                <a:solidFill>
                  <a:srgbClr val="38761D"/>
                </a:solidFill>
                <a:latin typeface="Google Sans"/>
                <a:ea typeface="Google Sans"/>
                <a:cs typeface="Google Sans"/>
                <a:sym typeface="Google Sans"/>
              </a:rPr>
              <a:t>Hackathon</a:t>
            </a:r>
            <a:endParaRPr b="1" sz="3800">
              <a:solidFill>
                <a:srgbClr val="38761D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50">
                <a:latin typeface="Google Sans"/>
                <a:ea typeface="Google Sans"/>
                <a:cs typeface="Google Sans"/>
                <a:sym typeface="Google Sans"/>
              </a:rPr>
              <a:t>—</a:t>
            </a:r>
            <a:r>
              <a:rPr b="1" lang="en" sz="1750">
                <a:solidFill>
                  <a:srgbClr val="FF0000"/>
                </a:solidFill>
                <a:latin typeface="Google Sans"/>
                <a:ea typeface="Google Sans"/>
                <a:cs typeface="Google Sans"/>
                <a:sym typeface="Google Sans"/>
              </a:rPr>
              <a:t>Build Solutions That Matter</a:t>
            </a:r>
            <a:r>
              <a:rPr b="1" lang="en" sz="1750">
                <a:latin typeface="Google Sans"/>
                <a:ea typeface="Google Sans"/>
                <a:cs typeface="Google Sans"/>
                <a:sym typeface="Google Sans"/>
              </a:rPr>
              <a:t>—</a:t>
            </a:r>
            <a:endParaRPr b="1" sz="1750">
              <a:solidFill>
                <a:srgbClr val="F8FAFD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ogle Sans"/>
                <a:ea typeface="Google Sans"/>
                <a:cs typeface="Google Sans"/>
                <a:sym typeface="Google Sans"/>
              </a:rPr>
              <a:t>Organized by GDG </a:t>
            </a:r>
            <a:br>
              <a:rPr lang="en" sz="1800"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 sz="1800">
                <a:latin typeface="Google Sans"/>
                <a:ea typeface="Google Sans"/>
                <a:cs typeface="Google Sans"/>
                <a:sym typeface="Google Sans"/>
              </a:rPr>
              <a:t>CVR College of Engineering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4400"/>
            <a:ext cx="8520600" cy="19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Name:</a:t>
            </a:r>
            <a:endParaRPr b="1"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Institution :</a:t>
            </a:r>
            <a:endParaRPr b="1"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Project Title:</a:t>
            </a:r>
            <a:endParaRPr b="1"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Problem ID:</a:t>
            </a:r>
            <a:endParaRPr b="1" sz="1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" name="Google Shape;56;p13"/>
          <p:cNvSpPr/>
          <p:nvPr/>
        </p:nvSpPr>
        <p:spPr>
          <a:xfrm rot="-5400000">
            <a:off x="111414" y="4036724"/>
            <a:ext cx="995363" cy="1218190"/>
          </a:xfrm>
          <a:custGeom>
            <a:rect b="b" l="l" r="r" t="t"/>
            <a:pathLst>
              <a:path extrusionOk="0" h="2436379" w="1990725">
                <a:moveTo>
                  <a:pt x="0" y="0"/>
                </a:moveTo>
                <a:lnTo>
                  <a:pt x="1990725" y="0"/>
                </a:lnTo>
                <a:lnTo>
                  <a:pt x="1990725" y="2436379"/>
                </a:lnTo>
                <a:lnTo>
                  <a:pt x="0" y="243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7" name="Google Shape;57;p13" title="Screenshot 2026-03-07 0941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0200" y="0"/>
            <a:ext cx="866775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  <p:pic>
        <p:nvPicPr>
          <p:cNvPr id="58" name="Google Shape;58;p13" title="downlo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00" y="0"/>
            <a:ext cx="1012141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731175" y="205775"/>
            <a:ext cx="55893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oogle Sans"/>
                <a:ea typeface="Google Sans"/>
                <a:cs typeface="Google Sans"/>
                <a:sym typeface="Google Sans"/>
              </a:rPr>
              <a:t>PROBLEM UNDERSTANDING &amp;</a:t>
            </a:r>
            <a:r>
              <a:rPr b="1" lang="en" sz="24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b="1" sz="2400">
              <a:latin typeface="Google Sans"/>
              <a:ea typeface="Google Sans"/>
              <a:cs typeface="Google Sans"/>
              <a:sym typeface="Google Sans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oogle Sans"/>
                <a:ea typeface="Google Sans"/>
                <a:cs typeface="Google Sans"/>
                <a:sym typeface="Google Sans"/>
              </a:rPr>
              <a:t>SOLUTION APPROACH</a:t>
            </a:r>
            <a:endParaRPr b="1"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87500"/>
            <a:ext cx="8520600" cy="3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Explain your problem and Solution here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" name="Google Shape;65;p14"/>
          <p:cNvSpPr/>
          <p:nvPr/>
        </p:nvSpPr>
        <p:spPr>
          <a:xfrm rot="-5400000">
            <a:off x="111414" y="4036724"/>
            <a:ext cx="995363" cy="1218190"/>
          </a:xfrm>
          <a:custGeom>
            <a:rect b="b" l="l" r="r" t="t"/>
            <a:pathLst>
              <a:path extrusionOk="0" h="2436379" w="1990725">
                <a:moveTo>
                  <a:pt x="0" y="0"/>
                </a:moveTo>
                <a:lnTo>
                  <a:pt x="1990725" y="0"/>
                </a:lnTo>
                <a:lnTo>
                  <a:pt x="1990725" y="2436379"/>
                </a:lnTo>
                <a:lnTo>
                  <a:pt x="0" y="243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6" name="Google Shape;66;p14" title="Screenshot 2026-03-07 0941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975" y="36650"/>
            <a:ext cx="866775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  <p:pic>
        <p:nvPicPr>
          <p:cNvPr id="67" name="Google Shape;67;p14" title="Screenshot 2026-03-07 0943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0" y="101888"/>
            <a:ext cx="933450" cy="7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1472175" y="443825"/>
            <a:ext cx="6202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oogle Sans"/>
                <a:ea typeface="Google Sans"/>
                <a:cs typeface="Google Sans"/>
                <a:sym typeface="Google Sans"/>
              </a:rPr>
              <a:t>TECH STACK</a:t>
            </a:r>
            <a:endParaRPr b="1" sz="24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287500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" name="Google Shape;74;p15"/>
          <p:cNvSpPr/>
          <p:nvPr/>
        </p:nvSpPr>
        <p:spPr>
          <a:xfrm rot="-5400000">
            <a:off x="111414" y="4036724"/>
            <a:ext cx="995363" cy="1218190"/>
          </a:xfrm>
          <a:custGeom>
            <a:rect b="b" l="l" r="r" t="t"/>
            <a:pathLst>
              <a:path extrusionOk="0" h="2436379" w="1990725">
                <a:moveTo>
                  <a:pt x="0" y="0"/>
                </a:moveTo>
                <a:lnTo>
                  <a:pt x="1990725" y="0"/>
                </a:lnTo>
                <a:lnTo>
                  <a:pt x="1990725" y="2436379"/>
                </a:lnTo>
                <a:lnTo>
                  <a:pt x="0" y="243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5" name="Google Shape;75;p15" title="Screenshot 2026-03-07 0941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975" y="36650"/>
            <a:ext cx="866775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  <p:pic>
        <p:nvPicPr>
          <p:cNvPr id="76" name="Google Shape;76;p15" title="Screenshot 2026-03-07 0943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0" y="101888"/>
            <a:ext cx="933450" cy="7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1472175" y="443825"/>
            <a:ext cx="6202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USER EXPERIENCE FLOW</a:t>
            </a:r>
            <a:endParaRPr b="1" sz="2400"/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87500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" name="Google Shape;83;p16"/>
          <p:cNvSpPr/>
          <p:nvPr/>
        </p:nvSpPr>
        <p:spPr>
          <a:xfrm rot="-5400000">
            <a:off x="111414" y="4036724"/>
            <a:ext cx="995363" cy="1218190"/>
          </a:xfrm>
          <a:custGeom>
            <a:rect b="b" l="l" r="r" t="t"/>
            <a:pathLst>
              <a:path extrusionOk="0" h="2436379" w="1990725">
                <a:moveTo>
                  <a:pt x="0" y="0"/>
                </a:moveTo>
                <a:lnTo>
                  <a:pt x="1990725" y="0"/>
                </a:lnTo>
                <a:lnTo>
                  <a:pt x="1990725" y="2436379"/>
                </a:lnTo>
                <a:lnTo>
                  <a:pt x="0" y="243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4" name="Google Shape;84;p16" title="Screenshot 2026-03-07 0941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975" y="36650"/>
            <a:ext cx="866775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  <p:pic>
        <p:nvPicPr>
          <p:cNvPr id="85" name="Google Shape;85;p16" title="Screenshot 2026-03-07 0943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0" y="101888"/>
            <a:ext cx="933450" cy="7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1472175" y="443825"/>
            <a:ext cx="6202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  FEASIBILITY &amp; IMPACT JUSTIFICATION</a:t>
            </a:r>
            <a:endParaRPr b="1" sz="2400"/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87500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" name="Google Shape;92;p17"/>
          <p:cNvSpPr/>
          <p:nvPr/>
        </p:nvSpPr>
        <p:spPr>
          <a:xfrm rot="-5400000">
            <a:off x="111414" y="4036724"/>
            <a:ext cx="995363" cy="1218190"/>
          </a:xfrm>
          <a:custGeom>
            <a:rect b="b" l="l" r="r" t="t"/>
            <a:pathLst>
              <a:path extrusionOk="0" h="2436379" w="1990725">
                <a:moveTo>
                  <a:pt x="0" y="0"/>
                </a:moveTo>
                <a:lnTo>
                  <a:pt x="1990725" y="0"/>
                </a:lnTo>
                <a:lnTo>
                  <a:pt x="1990725" y="2436379"/>
                </a:lnTo>
                <a:lnTo>
                  <a:pt x="0" y="243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3" name="Google Shape;93;p17" title="Screenshot 2026-03-07 0941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975" y="36650"/>
            <a:ext cx="866775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  <p:pic>
        <p:nvPicPr>
          <p:cNvPr id="94" name="Google Shape;94;p17" title="Screenshot 2026-03-07 0943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0" y="101888"/>
            <a:ext cx="933450" cy="7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472175" y="443825"/>
            <a:ext cx="62025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oogle Sans"/>
                <a:ea typeface="Google Sans"/>
                <a:cs typeface="Google Sans"/>
                <a:sym typeface="Google Sans"/>
              </a:rPr>
              <a:t>    CONCLUSION &amp; FUTURE SCOPE</a:t>
            </a:r>
            <a:endParaRPr sz="14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87500"/>
            <a:ext cx="85206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1" name="Google Shape;101;p18"/>
          <p:cNvSpPr/>
          <p:nvPr/>
        </p:nvSpPr>
        <p:spPr>
          <a:xfrm rot="-5400000">
            <a:off x="111414" y="4036724"/>
            <a:ext cx="995363" cy="1218190"/>
          </a:xfrm>
          <a:custGeom>
            <a:rect b="b" l="l" r="r" t="t"/>
            <a:pathLst>
              <a:path extrusionOk="0" h="2436379" w="1990725">
                <a:moveTo>
                  <a:pt x="0" y="0"/>
                </a:moveTo>
                <a:lnTo>
                  <a:pt x="1990725" y="0"/>
                </a:lnTo>
                <a:lnTo>
                  <a:pt x="1990725" y="2436379"/>
                </a:lnTo>
                <a:lnTo>
                  <a:pt x="0" y="243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02" name="Google Shape;102;p18" title="Screenshot 2026-03-07 0941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975" y="36650"/>
            <a:ext cx="866775" cy="981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  <p:pic>
        <p:nvPicPr>
          <p:cNvPr id="103" name="Google Shape;103;p18" title="Screenshot 2026-03-07 0943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00" y="101888"/>
            <a:ext cx="933450" cy="742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040000" dist="114300">
              <a:srgbClr val="000000">
                <a:alpha val="40000"/>
              </a:srgbClr>
            </a:outerShdw>
            <a:reflection blurRad="0" dir="5400000" dist="38100" endA="0" endPos="30000" fadeDir="5400012" kx="0" rotWithShape="0" algn="bl" stA="10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